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423" r:id="rId23"/>
    <p:sldId id="424" r:id="rId24"/>
    <p:sldId id="426" r:id="rId25"/>
    <p:sldId id="262"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D8F7"/>
    <a:srgbClr val="76EFE4"/>
    <a:srgbClr val="73FEFF"/>
    <a:srgbClr val="FF9300"/>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86098"/>
  </p:normalViewPr>
  <p:slideViewPr>
    <p:cSldViewPr snapToGrid="0">
      <p:cViewPr varScale="1">
        <p:scale>
          <a:sx n="57" d="100"/>
          <a:sy n="57" d="100"/>
        </p:scale>
        <p:origin x="12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B6D2F-7FC0-9CCE-6B50-A1BB67594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86FD8-3629-23CB-2504-13BD7B19A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EBD50-ED5B-167F-B841-BF821079CE68}"/>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C74E0547-FC78-6394-A6EF-81FDA22532B2}"/>
              </a:ext>
            </a:extLst>
          </p:cNvPr>
          <p:cNvSpPr>
            <a:spLocks noGrp="1"/>
          </p:cNvSpPr>
          <p:nvPr>
            <p:ph type="sldNum" sz="quarter" idx="5"/>
          </p:nvPr>
        </p:nvSpPr>
        <p:spPr/>
        <p:txBody>
          <a:bodyPr/>
          <a:lstStyle/>
          <a:p>
            <a:fld id="{27681E2A-7223-B149-8FDE-38E1077A075B}" type="slidenum">
              <a:rPr lang="en-US" smtClean="0"/>
              <a:t>22</a:t>
            </a:fld>
            <a:endParaRPr lang="en-US"/>
          </a:p>
        </p:txBody>
      </p:sp>
    </p:spTree>
    <p:extLst>
      <p:ext uri="{BB962C8B-B14F-4D97-AF65-F5344CB8AC3E}">
        <p14:creationId xmlns:p14="http://schemas.microsoft.com/office/powerpoint/2010/main" val="422662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E309-B2C1-6CBC-EB52-62BBB8363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25594-0832-58E6-5F49-C5270988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F9AAB-5B5F-A4C2-A850-EF7AA037011B}"/>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58D73ADF-67A4-0538-61C1-AA476BB05EC7}"/>
              </a:ext>
            </a:extLst>
          </p:cNvPr>
          <p:cNvSpPr>
            <a:spLocks noGrp="1"/>
          </p:cNvSpPr>
          <p:nvPr>
            <p:ph type="sldNum" sz="quarter" idx="5"/>
          </p:nvPr>
        </p:nvSpPr>
        <p:spPr/>
        <p:txBody>
          <a:bodyPr/>
          <a:lstStyle/>
          <a:p>
            <a:fld id="{27681E2A-7223-B149-8FDE-38E1077A075B}" type="slidenum">
              <a:rPr lang="en-US" smtClean="0"/>
              <a:t>23</a:t>
            </a:fld>
            <a:endParaRPr lang="en-US"/>
          </a:p>
        </p:txBody>
      </p:sp>
    </p:spTree>
    <p:extLst>
      <p:ext uri="{BB962C8B-B14F-4D97-AF65-F5344CB8AC3E}">
        <p14:creationId xmlns:p14="http://schemas.microsoft.com/office/powerpoint/2010/main" val="2747078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55B14-026C-357E-802F-BBB40CE88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28767-BDC6-1E9B-5795-B0E1B8CFB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2E271-D025-13B2-C931-8D9BC527C5D4}"/>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9C5A88C3-3C3F-C932-CBD8-8E664F3CBD69}"/>
              </a:ext>
            </a:extLst>
          </p:cNvPr>
          <p:cNvSpPr>
            <a:spLocks noGrp="1"/>
          </p:cNvSpPr>
          <p:nvPr>
            <p:ph type="sldNum" sz="quarter" idx="5"/>
          </p:nvPr>
        </p:nvSpPr>
        <p:spPr/>
        <p:txBody>
          <a:bodyPr/>
          <a:lstStyle/>
          <a:p>
            <a:fld id="{27681E2A-7223-B149-8FDE-38E1077A075B}" type="slidenum">
              <a:rPr lang="en-US" smtClean="0"/>
              <a:t>24</a:t>
            </a:fld>
            <a:endParaRPr lang="en-US"/>
          </a:p>
        </p:txBody>
      </p:sp>
    </p:spTree>
    <p:extLst>
      <p:ext uri="{BB962C8B-B14F-4D97-AF65-F5344CB8AC3E}">
        <p14:creationId xmlns:p14="http://schemas.microsoft.com/office/powerpoint/2010/main" val="3312533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A974-C25C-6052-0392-EB0EA4AB3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F3C4E-F8C3-5C2E-7809-23F8F9CEE7EF}"/>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F11BA5AF-26E3-2C0A-0D67-085183C93846}"/>
              </a:ext>
            </a:extLst>
          </p:cNvPr>
          <p:cNvSpPr txBox="1"/>
          <p:nvPr/>
        </p:nvSpPr>
        <p:spPr>
          <a:xfrm>
            <a:off x="420075" y="1690688"/>
            <a:ext cx="5056962" cy="523220"/>
          </a:xfrm>
          <a:prstGeom prst="rect">
            <a:avLst/>
          </a:prstGeom>
          <a:noFill/>
        </p:spPr>
        <p:txBody>
          <a:bodyPr wrap="none" rtlCol="0">
            <a:spAutoFit/>
          </a:bodyPr>
          <a:lstStyle/>
          <a:p>
            <a:r>
              <a:rPr lang="en-CA" sz="2800" dirty="0"/>
              <a:t>Process equation (basic concept):</a:t>
            </a:r>
          </a:p>
        </p:txBody>
      </p:sp>
      <p:pic>
        <p:nvPicPr>
          <p:cNvPr id="3" name="Picture 2">
            <a:extLst>
              <a:ext uri="{FF2B5EF4-FFF2-40B4-BE49-F238E27FC236}">
                <a16:creationId xmlns:a16="http://schemas.microsoft.com/office/drawing/2014/main" id="{3AF2278F-4293-3460-369C-ABE140FDA54F}"/>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51A1B647-AC70-8CE6-87FB-7DB2CEA00F1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E386F8-8F89-F4D5-F035-9FC1C213CFB9}"/>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A6E655-7322-E8AE-EC32-E2ECEF45840F}"/>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2A7C87-27F1-FC57-E52B-FE917030B74D}"/>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D0EC0E6-3DD6-1FAE-8106-C84BFBC4777C}"/>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24ABB5-1035-B3CB-4F0E-51ACC413FC2F}"/>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7CBD53A-81CD-0E27-A23A-291D2833EF5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862566-6D94-6A3D-81E9-808459474F64}"/>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270ED8C-65B9-31D7-79D1-96410A7BBA71}"/>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8AF7A86-F752-FE98-FFBD-AA31EDD7E23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E3EDE0-6B8E-368C-4641-0B3756985E48}"/>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2B0780-D8DE-DEEB-9FF9-E6D101C6EA16}"/>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8093ECC-0E09-8551-E32C-A3EB6021AD5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97F2E0D5-DC80-D087-9047-B099576910C2}"/>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B760653A-C55D-1CB2-3ECE-429CF3E6D972}"/>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937F62-F8B8-9B54-0B83-CF2FA7593F4E}"/>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A2D5C031-B1CE-AC84-C182-E465F429687B}"/>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F374881F-46D5-EF75-C9DB-F9773BF92EBD}"/>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52EE6B5-DEFD-DC2A-F206-A13792905AE5}"/>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46B4F8D-CCB8-3DC5-077A-6DDAE56019AC}"/>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9C9DC84A-A972-CB4A-3FD1-3A81318A5734}"/>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A390FD-5142-063B-C469-A9ADE78B2DA0}"/>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E9A390FD-5142-063B-C469-A9ADE78B2DA0}"/>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3CE5CEC-4B7E-B436-DB1F-7937ADB1884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93CE5CEC-4B7E-B436-DB1F-7937ADB1884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FF6896D-8E62-38C8-87A4-74D0D56DC4C6}"/>
                  </a:ext>
                </a:extLst>
              </p:cNvPr>
              <p:cNvSpPr txBox="1"/>
              <p:nvPr/>
            </p:nvSpPr>
            <p:spPr>
              <a:xfrm>
                <a:off x="3283902"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m:oMathPara>
                </a14:m>
                <a:endParaRPr lang="en-US" sz="3200" dirty="0"/>
              </a:p>
            </p:txBody>
          </p:sp>
        </mc:Choice>
        <mc:Fallback>
          <p:sp>
            <p:nvSpPr>
              <p:cNvPr id="33" name="TextBox 32">
                <a:extLst>
                  <a:ext uri="{FF2B5EF4-FFF2-40B4-BE49-F238E27FC236}">
                    <a16:creationId xmlns:a16="http://schemas.microsoft.com/office/drawing/2014/main" id="{FFF6896D-8E62-38C8-87A4-74D0D56DC4C6}"/>
                  </a:ext>
                </a:extLst>
              </p:cNvPr>
              <p:cNvSpPr txBox="1">
                <a:spLocks noRot="1" noChangeAspect="1" noMove="1" noResize="1" noEditPoints="1" noAdjustHandles="1" noChangeArrowheads="1" noChangeShapeType="1" noTextEdit="1"/>
              </p:cNvSpPr>
              <p:nvPr/>
            </p:nvSpPr>
            <p:spPr>
              <a:xfrm>
                <a:off x="3283902" y="2753825"/>
                <a:ext cx="5060129" cy="60792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87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2" grpId="0"/>
      <p:bldP spid="38" grpId="0"/>
      <p:bldP spid="44" grpId="0"/>
      <p:bldP spid="45" grpId="0"/>
      <p:bldP spid="5"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BBB78-C78D-2D11-6D53-97A145F08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979FD-020A-6080-B483-3698080E665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B3B500D-5F34-2885-CBBD-23FFB6A1F830}"/>
              </a:ext>
            </a:extLst>
          </p:cNvPr>
          <p:cNvSpPr txBox="1"/>
          <p:nvPr/>
        </p:nvSpPr>
        <p:spPr>
          <a:xfrm>
            <a:off x="420075" y="1690688"/>
            <a:ext cx="5056962" cy="523220"/>
          </a:xfrm>
          <a:prstGeom prst="rect">
            <a:avLst/>
          </a:prstGeom>
          <a:noFill/>
        </p:spPr>
        <p:txBody>
          <a:bodyPr wrap="none" rtlCol="0">
            <a:spAutoFit/>
          </a:bodyPr>
          <a:lstStyle/>
          <a:p>
            <a:r>
              <a:rPr lang="en-CA" sz="2800" dirty="0"/>
              <a:t>Process equation (basic concept):</a:t>
            </a:r>
          </a:p>
        </p:txBody>
      </p:sp>
      <p:pic>
        <p:nvPicPr>
          <p:cNvPr id="3" name="Picture 2">
            <a:extLst>
              <a:ext uri="{FF2B5EF4-FFF2-40B4-BE49-F238E27FC236}">
                <a16:creationId xmlns:a16="http://schemas.microsoft.com/office/drawing/2014/main" id="{E928AF19-04BD-7DFE-7ADB-0FBE8C26459D}"/>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4F88AB0E-5192-D2B0-0E8F-480CAFF8EDA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5E1CB-02CF-616F-87F8-46E15DCC7DC4}"/>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4EB139-FD7E-1071-F2B6-13B9471A3D6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9D71F8-8D0C-295A-1118-4A962F2C58EA}"/>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8F38D9-2C8E-7C39-29CC-08BA11B9F06D}"/>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A40369-9455-AB3A-7047-67514245B6BB}"/>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F14C02C-6D22-A5C0-AAC4-5F68C8685291}"/>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333FC1-8A61-4D57-F386-493BE7BB74C6}"/>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32AF318-4F0B-0694-F082-D2C147A5610E}"/>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1717EA5-D1A8-2B71-FC16-CBB715E2FB03}"/>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BE0983-1018-810A-42EE-EBC21C7AACB6}"/>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F6CF98-917B-2562-C68B-B224386D1E07}"/>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17F17E-ACFA-C69C-37DE-81725B55C96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0BF9E1E4-1681-A6A4-CD5C-2B7821591F50}"/>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C2EB8117-7C07-78D3-EC5B-B08ABAD6A95C}"/>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A69C0A8-EFD9-4018-1DD4-698A5573E7A9}"/>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24B610FF-454D-DB19-6CEC-408E7A9E623F}"/>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56E6E470-3EC5-EC6B-DA2A-87C03B7ACEAC}"/>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9FA0B53-F0BE-E9F0-4C59-7218799EDC14}"/>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D228BEC-D9D8-5804-7088-2AA368F5FBEA}"/>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14551ABB-BE7B-0C4C-C284-291D4ACA358F}"/>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B220EB8-89B6-E3C1-0A00-EB9CC40F8336}"/>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9B220EB8-89B6-E3C1-0A00-EB9CC40F8336}"/>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A0B7B39-4A2E-106A-A9FB-414E2226A83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2A0B7B39-4A2E-106A-A9FB-414E2226A83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148ED25-9689-12C1-0B10-BBCF2698F483}"/>
              </a:ext>
            </a:extLst>
          </p:cNvPr>
          <p:cNvSpPr/>
          <p:nvPr/>
        </p:nvSpPr>
        <p:spPr>
          <a:xfrm>
            <a:off x="9190197" y="2826700"/>
            <a:ext cx="2797974" cy="1590179"/>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33E243-C673-2456-98E5-C0BFA1E97876}"/>
              </a:ext>
            </a:extLst>
          </p:cNvPr>
          <p:cNvSpPr/>
          <p:nvPr/>
        </p:nvSpPr>
        <p:spPr>
          <a:xfrm>
            <a:off x="8038731" y="2805482"/>
            <a:ext cx="1969038" cy="508126"/>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45BF6A2E-7C54-79BD-331B-2CD618827C29}"/>
                  </a:ext>
                </a:extLst>
              </p:cNvPr>
              <p:cNvSpPr txBox="1"/>
              <p:nvPr/>
            </p:nvSpPr>
            <p:spPr>
              <a:xfrm>
                <a:off x="3930660"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Δ</m:t>
                      </m:r>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45BF6A2E-7C54-79BD-331B-2CD618827C29}"/>
                  </a:ext>
                </a:extLst>
              </p:cNvPr>
              <p:cNvSpPr txBox="1">
                <a:spLocks noRot="1" noChangeAspect="1" noMove="1" noResize="1" noEditPoints="1" noAdjustHandles="1" noChangeArrowheads="1" noChangeShapeType="1" noTextEdit="1"/>
              </p:cNvSpPr>
              <p:nvPr/>
            </p:nvSpPr>
            <p:spPr>
              <a:xfrm>
                <a:off x="3930660" y="2753825"/>
                <a:ext cx="5060129" cy="607923"/>
              </a:xfrm>
              <a:prstGeom prst="rect">
                <a:avLst/>
              </a:prstGeom>
              <a:blipFill>
                <a:blip r:embed="rId6"/>
                <a:stretch>
                  <a:fillRect r="-2005" b="-204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CBE82C2-16B1-D119-6D2B-7C7244AAD34D}"/>
                  </a:ext>
                </a:extLst>
              </p:cNvPr>
              <p:cNvSpPr txBox="1"/>
              <p:nvPr/>
            </p:nvSpPr>
            <p:spPr>
              <a:xfrm>
                <a:off x="9092746" y="3336592"/>
                <a:ext cx="3026533" cy="950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i="1">
                              <a:latin typeface="Cambria Math" panose="02040503050406030204" pitchFamily="18" charset="0"/>
                            </a:rPr>
                            <m:t>0,</m:t>
                          </m:r>
                          <m:f>
                            <m:fPr>
                              <m:ctrlPr>
                                <a:rPr lang="en-CA" sz="2400" i="1">
                                  <a:latin typeface="Cambria Math" panose="02040503050406030204" pitchFamily="18" charset="0"/>
                                </a:rPr>
                              </m:ctrlPr>
                            </m:fPr>
                            <m:num>
                              <m:sSup>
                                <m:sSupPr>
                                  <m:ctrlPr>
                                    <a:rPr lang="en-CA" sz="2400" i="1">
                                      <a:latin typeface="Cambria Math" panose="02040503050406030204" pitchFamily="18" charset="0"/>
                                    </a:rPr>
                                  </m:ctrlPr>
                                </m:sSupPr>
                                <m:e>
                                  <m:r>
                                    <a:rPr lang="en-CA" sz="2400" i="1">
                                      <a:latin typeface="Cambria Math" panose="02040503050406030204" pitchFamily="18" charset="0"/>
                                    </a:rPr>
                                    <m:t>𝜎</m:t>
                                  </m:r>
                                </m:e>
                                <m:sup>
                                  <m:r>
                                    <a:rPr lang="en-CA" sz="2400" i="1">
                                      <a:latin typeface="Cambria Math" panose="02040503050406030204" pitchFamily="18" charset="0"/>
                                    </a:rPr>
                                    <m:t>2</m:t>
                                  </m:r>
                                </m:sup>
                              </m:sSup>
                              <m:d>
                                <m:dPr>
                                  <m:begChr m:val="["/>
                                  <m:endChr m:val="]"/>
                                  <m:ctrlPr>
                                    <a:rPr lang="en-CA" sz="2400" i="1">
                                      <a:latin typeface="Cambria Math" panose="02040503050406030204" pitchFamily="18" charset="0"/>
                                    </a:rPr>
                                  </m:ctrlPr>
                                </m:dPr>
                                <m:e>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1">
                                          <a:latin typeface="Cambria Math" panose="02040503050406030204" pitchFamily="18" charset="0"/>
                                        </a:rPr>
                                        <m:t>−2</m:t>
                                      </m:r>
                                      <m:r>
                                        <a:rPr lang="en-CA" sz="2400" i="1">
                                          <a:latin typeface="Cambria Math" panose="02040503050406030204" pitchFamily="18" charset="0"/>
                                        </a:rPr>
                                        <m:t>𝛽</m:t>
                                      </m:r>
                                      <m:r>
                                        <m:rPr>
                                          <m:sty m:val="p"/>
                                        </m:rPr>
                                        <a:rPr lang="en-CA" sz="2400">
                                          <a:latin typeface="Cambria Math" panose="02040503050406030204" pitchFamily="18" charset="0"/>
                                        </a:rPr>
                                        <m:t>Δ</m:t>
                                      </m:r>
                                    </m:sup>
                                  </m:sSup>
                                </m:e>
                              </m:d>
                            </m:num>
                            <m:den>
                              <m:r>
                                <a:rPr lang="en-CA" sz="2400" i="1">
                                  <a:latin typeface="Cambria Math" panose="02040503050406030204" pitchFamily="18" charset="0"/>
                                </a:rPr>
                                <m:t>2</m:t>
                              </m:r>
                              <m:r>
                                <a:rPr lang="en-CA" sz="2400" i="1">
                                  <a:latin typeface="Cambria Math" panose="02040503050406030204" pitchFamily="18" charset="0"/>
                                </a:rPr>
                                <m:t>𝛽</m:t>
                              </m:r>
                            </m:den>
                          </m:f>
                        </m:e>
                      </m:d>
                    </m:oMath>
                  </m:oMathPara>
                </a14:m>
                <a:endParaRPr lang="en-US" sz="2400" dirty="0"/>
              </a:p>
            </p:txBody>
          </p:sp>
        </mc:Choice>
        <mc:Fallback>
          <p:sp>
            <p:nvSpPr>
              <p:cNvPr id="8" name="TextBox 7">
                <a:extLst>
                  <a:ext uri="{FF2B5EF4-FFF2-40B4-BE49-F238E27FC236}">
                    <a16:creationId xmlns:a16="http://schemas.microsoft.com/office/drawing/2014/main" id="{5CBE82C2-16B1-D119-6D2B-7C7244AAD34D}"/>
                  </a:ext>
                </a:extLst>
              </p:cNvPr>
              <p:cNvSpPr txBox="1">
                <a:spLocks noRot="1" noChangeAspect="1" noMove="1" noResize="1" noEditPoints="1" noAdjustHandles="1" noChangeArrowheads="1" noChangeShapeType="1" noTextEdit="1"/>
              </p:cNvSpPr>
              <p:nvPr/>
            </p:nvSpPr>
            <p:spPr>
              <a:xfrm>
                <a:off x="9092746" y="3336592"/>
                <a:ext cx="3026533" cy="950645"/>
              </a:xfrm>
              <a:prstGeom prst="rect">
                <a:avLst/>
              </a:prstGeom>
              <a:blipFill>
                <a:blip r:embed="rId7"/>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3024522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D893C-67A1-B407-426C-3ED250C8A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8E2F2-3773-4568-4A8C-00D7B734E31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10FDAB6-7FEE-7BCE-424C-427B8D31A459}"/>
              </a:ext>
            </a:extLst>
          </p:cNvPr>
          <p:cNvSpPr txBox="1"/>
          <p:nvPr/>
        </p:nvSpPr>
        <p:spPr>
          <a:xfrm>
            <a:off x="420075" y="1690688"/>
            <a:ext cx="5056962" cy="523220"/>
          </a:xfrm>
          <a:prstGeom prst="rect">
            <a:avLst/>
          </a:prstGeom>
          <a:noFill/>
        </p:spPr>
        <p:txBody>
          <a:bodyPr wrap="none" rtlCol="0">
            <a:spAutoFit/>
          </a:bodyPr>
          <a:lstStyle/>
          <a:p>
            <a:r>
              <a:rPr lang="en-CA" sz="2800" dirty="0"/>
              <a:t>Process equation (basic concept):</a:t>
            </a:r>
          </a:p>
        </p:txBody>
      </p:sp>
      <p:pic>
        <p:nvPicPr>
          <p:cNvPr id="3" name="Picture 2">
            <a:extLst>
              <a:ext uri="{FF2B5EF4-FFF2-40B4-BE49-F238E27FC236}">
                <a16:creationId xmlns:a16="http://schemas.microsoft.com/office/drawing/2014/main" id="{F4DDF7E5-0FCE-689C-10D7-AE1B6982AC47}"/>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5D4B5DF8-4DA1-CFF8-5D60-B2815131E82B}"/>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BB74D1-533E-612B-756E-8522F68DE8D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06ED75-BD08-B780-1E10-A31CAECC64B5}"/>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BD310F-19C3-FCE3-766C-E021476AAFE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714C5B-378E-8AAB-F3B2-68D7417348C9}"/>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C9ACDB-8B1E-D8D3-B443-4347C8C2EF52}"/>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A2B575D-3A5E-CF3C-DC48-40AD73BC778C}"/>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F495862-BFB4-1554-0E2E-A3A8987963A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9960776-C68F-BDDD-CA81-5B2A23D0167A}"/>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5F96EA0-57FF-9EE2-3F9A-5108F696C010}"/>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BB5877-E675-5F02-1153-BCF013658BBA}"/>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356B54-58ED-92DA-6BE0-492A5AD040A9}"/>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D954C5A-47BD-C63F-A2B2-341154A94CA8}"/>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7B4FC51-529E-EA35-B57E-2CF926F137AE}"/>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311BD95-CDFF-2497-6CB1-C39C66F8D159}"/>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p:sp>
            <p:nvSpPr>
              <p:cNvPr id="45" name="TextBox 44">
                <a:extLst>
                  <a:ext uri="{FF2B5EF4-FFF2-40B4-BE49-F238E27FC236}">
                    <a16:creationId xmlns:a16="http://schemas.microsoft.com/office/drawing/2014/main" id="{0311BD95-CDFF-2497-6CB1-C39C66F8D159}"/>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D2F6A44-6449-1D2A-8047-3E4D19AB60C9}"/>
                  </a:ext>
                </a:extLst>
              </p:cNvPr>
              <p:cNvSpPr txBox="1"/>
              <p:nvPr/>
            </p:nvSpPr>
            <p:spPr>
              <a:xfrm>
                <a:off x="3930660" y="2709221"/>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Δ</m:t>
                      </m:r>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p:sp>
            <p:nvSpPr>
              <p:cNvPr id="33" name="TextBox 32">
                <a:extLst>
                  <a:ext uri="{FF2B5EF4-FFF2-40B4-BE49-F238E27FC236}">
                    <a16:creationId xmlns:a16="http://schemas.microsoft.com/office/drawing/2014/main" id="{CD2F6A44-6449-1D2A-8047-3E4D19AB60C9}"/>
                  </a:ext>
                </a:extLst>
              </p:cNvPr>
              <p:cNvSpPr txBox="1">
                <a:spLocks noRot="1" noChangeAspect="1" noMove="1" noResize="1" noEditPoints="1" noAdjustHandles="1" noChangeArrowheads="1" noChangeShapeType="1" noTextEdit="1"/>
              </p:cNvSpPr>
              <p:nvPr/>
            </p:nvSpPr>
            <p:spPr>
              <a:xfrm>
                <a:off x="3930660" y="2709221"/>
                <a:ext cx="5060129" cy="607923"/>
              </a:xfrm>
              <a:prstGeom prst="rect">
                <a:avLst/>
              </a:prstGeom>
              <a:blipFill>
                <a:blip r:embed="rId5"/>
                <a:stretch>
                  <a:fillRect r="-2005" b="-2040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2B1A844-445F-DD2E-F7B7-4252FC9CFD16}"/>
              </a:ext>
            </a:extLst>
          </p:cNvPr>
          <p:cNvSpPr txBox="1"/>
          <p:nvPr/>
        </p:nvSpPr>
        <p:spPr>
          <a:xfrm>
            <a:off x="503535" y="4586712"/>
            <a:ext cx="3723905" cy="523220"/>
          </a:xfrm>
          <a:prstGeom prst="rect">
            <a:avLst/>
          </a:prstGeom>
          <a:noFill/>
        </p:spPr>
        <p:txBody>
          <a:bodyPr wrap="none" rtlCol="0">
            <a:spAutoFit/>
          </a:bodyPr>
          <a:lstStyle/>
          <a:p>
            <a:r>
              <a:rPr lang="en-CA" sz="2800" dirty="0"/>
              <a:t>Measurement equation: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B42ED29-246A-0926-E46F-39BED50E476B}"/>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0"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p:sp>
            <p:nvSpPr>
              <p:cNvPr id="14" name="TextBox 13">
                <a:extLst>
                  <a:ext uri="{FF2B5EF4-FFF2-40B4-BE49-F238E27FC236}">
                    <a16:creationId xmlns:a16="http://schemas.microsoft.com/office/drawing/2014/main" id="{7B42ED29-246A-0926-E46F-39BED50E476B}"/>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p:spTree>
    <p:extLst>
      <p:ext uri="{BB962C8B-B14F-4D97-AF65-F5344CB8AC3E}">
        <p14:creationId xmlns:p14="http://schemas.microsoft.com/office/powerpoint/2010/main" val="3151260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endParaRPr lang="en-US" dirty="0"/>
          </a:p>
        </p:txBody>
      </p:sp>
      <p:sp>
        <p:nvSpPr>
          <p:cNvPr id="4" name="TextBox 3">
            <a:extLst>
              <a:ext uri="{FF2B5EF4-FFF2-40B4-BE49-F238E27FC236}">
                <a16:creationId xmlns:a16="http://schemas.microsoft.com/office/drawing/2014/main" id="{5CBC7C76-6AA8-A5AB-965D-4E19B175FF2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D6F4B633-1966-CA02-9C9D-AB81EC9EBED9}"/>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338463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sp>
        <p:nvSpPr>
          <p:cNvPr id="3" name="Content Placeholder 2">
            <a:extLst>
              <a:ext uri="{FF2B5EF4-FFF2-40B4-BE49-F238E27FC236}">
                <a16:creationId xmlns:a16="http://schemas.microsoft.com/office/drawing/2014/main" id="{A2E3FD7D-2C42-F454-CB3F-FE1E980C26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277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1666</Words>
  <Application>Microsoft Macintosh PowerPoint</Application>
  <PresentationFormat>Widescreen</PresentationFormat>
  <Paragraphs>229</Paragraphs>
  <Slides>26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Cambria Math</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CTCRW with crawl (via momentuHMM)</vt:lpstr>
      <vt:lpstr>CTCRW with crawl (via momentuHMM)</vt:lpstr>
      <vt:lpstr>CTCRW with crawl (via momentuHMM)</vt:lpstr>
      <vt:lpstr>aniMotum</vt:lpstr>
      <vt:lpstr>Multiple imputation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66</cp:revision>
  <dcterms:created xsi:type="dcterms:W3CDTF">2025-05-06T00:53:40Z</dcterms:created>
  <dcterms:modified xsi:type="dcterms:W3CDTF">2025-05-17T11:30:23Z</dcterms:modified>
</cp:coreProperties>
</file>